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PT Sans" panose="020B05030202030202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44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6106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Detection of Autism Spectrum Disorder in Children Using Machine Learning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47127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detection of Autism Spectrum Disorder (ASD) is crucial for timely intervention and support. Machine learning techniques offer a promising approach to aid in the diagnosis of ASD, leveraging data analysis to identify patterns and predict diagnoses.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10745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Autism Spectrum Disorder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51718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71586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Neurodevelopmental Disorder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91907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ASD is a complex neurodevelopmental disorder affecting communication, social interaction, and behavior.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652" y="51718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Wide Spectrum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ASD encompasses a wide spectrum of abilities and challenges, with individuals exhibiting varying degrees of severity.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701" y="51718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Intervention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detection and intervention are critical for maximizing developmental potential and improving quality of life.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6053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in Early Diagnosis of ASD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Subtle Symptoms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symptoms of ASD can be subtle, making diagnosis difficult, especially in young children.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Variability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Individual presentations of ASD can vary greatly, posing challenges for standardized assessments.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Awareness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awareness and understanding of ASD can lead to delays in seeking diagnosis and intervention.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1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 of Machine Learning in ASD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780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275886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algorithms can analyze large datasets of behavioral and cognitive data to identify patterns associated with ASD.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1817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780347"/>
            <a:ext cx="28405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 Assessment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275886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can provide an objective assessment of ASD risk, minimizing biases inherent in traditional methods.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92497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954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Identification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450211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models can be used to screen for ASD in infants and toddlers, enabling early interventions.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78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373" y="3084909"/>
            <a:ext cx="7377113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 and Preprocessing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3972282"/>
            <a:ext cx="22860" cy="3670221"/>
          </a:xfrm>
          <a:prstGeom prst="roundRect">
            <a:avLst>
              <a:gd name="adj" fmla="val 131122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13897" y="4410432"/>
            <a:ext cx="699373" cy="22860"/>
          </a:xfrm>
          <a:prstGeom prst="roundRect">
            <a:avLst>
              <a:gd name="adj" fmla="val 131122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090410" y="4197072"/>
            <a:ext cx="449580" cy="4495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30547" y="4280773"/>
            <a:ext cx="16930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65245" y="4172069"/>
            <a:ext cx="235088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9373" y="4585811"/>
            <a:ext cx="5516761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can be collected from various sources, including behavioral observations, medical records, and standardized tests.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7130" y="5409486"/>
            <a:ext cx="699373" cy="22860"/>
          </a:xfrm>
          <a:prstGeom prst="roundRect">
            <a:avLst>
              <a:gd name="adj" fmla="val 131122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090410" y="5196126"/>
            <a:ext cx="449580" cy="4495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0547" y="5279827"/>
            <a:ext cx="16930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414266" y="5171123"/>
            <a:ext cx="235088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414266" y="5584865"/>
            <a:ext cx="5516761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collected data needs to be cleaned and preprocessed to remove errors and inconsistencies.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13897" y="6308646"/>
            <a:ext cx="699373" cy="22860"/>
          </a:xfrm>
          <a:prstGeom prst="roundRect">
            <a:avLst>
              <a:gd name="adj" fmla="val 131122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0410" y="6095286"/>
            <a:ext cx="449580" cy="449580"/>
          </a:xfrm>
          <a:prstGeom prst="roundRect">
            <a:avLst>
              <a:gd name="adj" fmla="val 6667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0547" y="6178987"/>
            <a:ext cx="169307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65245" y="6070283"/>
            <a:ext cx="235088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99373" y="6484025"/>
            <a:ext cx="5516761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Relevant features are extracted from the data, such as communication patterns, social behaviors, and cognitive abilities.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59" y="520065"/>
            <a:ext cx="7822883" cy="1110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 and Model Development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9" y="1913334"/>
            <a:ext cx="471845" cy="471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559" y="2573893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Selection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60559" y="2964656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Choosing the most informative features that contribute to the prediction of ASD.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59" y="3832860"/>
            <a:ext cx="471845" cy="471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0559" y="4493419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60559" y="4884182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machine learning models on the preprocessed data to learn patterns associated with ASD.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59" y="6054328"/>
            <a:ext cx="471845" cy="4718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0559" y="6714887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60559" y="7105650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performance of the trained models using metrics like accuracy, precision, and recall.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527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Evaluation and Validation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9738"/>
            <a:ext cx="7468553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62735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7785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7785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Value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312801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4640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4640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90%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4998244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14945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14945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85%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5683687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58348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5126" y="58348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92%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072" y="599599"/>
            <a:ext cx="7617857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Clinical Implications and Future Directions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72" y="2209205"/>
            <a:ext cx="1090136" cy="17442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0273" y="2427208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Intervention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80273" y="2878574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diagnosis can lead to timely intervention and personalized support for children with ASD.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72" y="3953470"/>
            <a:ext cx="1090136" cy="19335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80273" y="4171474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Resource Allocation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80273" y="4622840"/>
            <a:ext cx="6200656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can help optimize the allocation of resources for ASD screening and diagnosis, ensuring efficient use of healthcare budgets.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72" y="5887045"/>
            <a:ext cx="1090136" cy="17442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80273" y="6105049"/>
            <a:ext cx="274832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Advancement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80273" y="6556415"/>
            <a:ext cx="620065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ML can contribute to ongoing research efforts to understand the causes, mechanisms, and treatments for ASD.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453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pavan teja kamma</cp:lastModifiedBy>
  <cp:revision>2</cp:revision>
  <dcterms:created xsi:type="dcterms:W3CDTF">2024-10-06T17:19:38Z</dcterms:created>
  <dcterms:modified xsi:type="dcterms:W3CDTF">2024-10-06T17:23:05Z</dcterms:modified>
</cp:coreProperties>
</file>